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70" r:id="rId2"/>
    <p:sldId id="257" r:id="rId3"/>
    <p:sldId id="261" r:id="rId4"/>
    <p:sldId id="267" r:id="rId5"/>
    <p:sldId id="264" r:id="rId6"/>
    <p:sldId id="26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C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3C92655-DD9B-42F5-A20F-3423070BDEF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72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4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58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2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93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9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3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3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5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33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2655-DD9B-42F5-A20F-3423070BDEF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9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3C92655-DD9B-42F5-A20F-3423070BDEF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AAE0B1-F49C-4236-AF94-7F87C02759B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84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2496458" cy="2431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6457" y="0"/>
            <a:ext cx="9695542" cy="24319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" y="2431980"/>
            <a:ext cx="24964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Газета №2</a:t>
            </a:r>
          </a:p>
          <a:p>
            <a:r>
              <a:rPr lang="ru-RU" dirty="0"/>
              <a:t>ноябрь  2022 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44345" y="2431980"/>
            <a:ext cx="5646053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Учредитель: Совет старшеклассников МБОУ СОШ </a:t>
            </a:r>
            <a:r>
              <a:rPr lang="ru-RU" sz="2400" dirty="0" err="1"/>
              <a:t>с.Дзуарикау</a:t>
            </a:r>
            <a:endParaRPr lang="ru-RU" sz="2400" dirty="0"/>
          </a:p>
          <a:p>
            <a:r>
              <a:rPr lang="ru-RU" sz="2400" dirty="0"/>
              <a:t>Редактор: </a:t>
            </a:r>
          </a:p>
          <a:p>
            <a:r>
              <a:rPr lang="ru-RU" sz="2400" dirty="0"/>
              <a:t>Корреспонденты :</a:t>
            </a:r>
          </a:p>
          <a:p>
            <a:r>
              <a:rPr lang="ru-RU" sz="2400" dirty="0" err="1"/>
              <a:t>Битарова</a:t>
            </a:r>
            <a:r>
              <a:rPr lang="ru-RU" sz="2400" dirty="0"/>
              <a:t> И</a:t>
            </a:r>
          </a:p>
          <a:p>
            <a:r>
              <a:rPr lang="ru-RU" sz="2400" dirty="0" err="1"/>
              <a:t>Засешвили</a:t>
            </a:r>
            <a:r>
              <a:rPr lang="ru-RU" sz="2400" dirty="0"/>
              <a:t> </a:t>
            </a:r>
            <a:r>
              <a:rPr lang="ru-RU" sz="2400" dirty="0" err="1"/>
              <a:t>Л,Гаглоева</a:t>
            </a:r>
            <a:r>
              <a:rPr lang="ru-RU" sz="2400" dirty="0"/>
              <a:t> Д,</a:t>
            </a:r>
          </a:p>
          <a:p>
            <a:r>
              <a:rPr lang="ru-RU" sz="2400" dirty="0"/>
              <a:t>адрес: </a:t>
            </a:r>
            <a:r>
              <a:rPr lang="ru-RU" sz="2400" dirty="0" err="1"/>
              <a:t>с.Дзуарикау</a:t>
            </a:r>
            <a:r>
              <a:rPr lang="ru-RU" sz="2400" dirty="0"/>
              <a:t>. </a:t>
            </a:r>
            <a:r>
              <a:rPr lang="ru-RU" sz="2400" dirty="0" err="1"/>
              <a:t>Ул.Бр.Газдановых</a:t>
            </a:r>
            <a:r>
              <a:rPr lang="ru-RU" sz="2400" dirty="0"/>
              <a:t> ,11 </a:t>
            </a:r>
          </a:p>
          <a:p>
            <a:r>
              <a:rPr lang="ru-RU" sz="2400" dirty="0"/>
              <a:t>адрес сайта www.dzuarikau.osedu2.ru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7028" y="2556373"/>
            <a:ext cx="1959429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Рубрики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0571" y="3203984"/>
            <a:ext cx="1727875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8226" y="3729769"/>
            <a:ext cx="177074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Журавли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0571" y="4211379"/>
            <a:ext cx="2467428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Днём матери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48226" y="4692989"/>
            <a:ext cx="1988460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Осенние поэты</a:t>
            </a:r>
          </a:p>
        </p:txBody>
      </p:sp>
    </p:spTree>
    <p:extLst>
      <p:ext uri="{BB962C8B-B14F-4D97-AF65-F5344CB8AC3E}">
        <p14:creationId xmlns:p14="http://schemas.microsoft.com/office/powerpoint/2010/main" val="140759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77806"/>
            <a:ext cx="11123523" cy="1400530"/>
          </a:xfrm>
        </p:spPr>
        <p:txBody>
          <a:bodyPr/>
          <a:lstStyle/>
          <a:p>
            <a:pPr algn="ctr"/>
            <a:r>
              <a:rPr lang="ru-RU" dirty="0" err="1"/>
              <a:t>Коста</a:t>
            </a:r>
            <a:r>
              <a:rPr lang="ru-RU" dirty="0"/>
              <a:t> –просветитель осетинского народа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111" y="5036663"/>
            <a:ext cx="1112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школе прошла неделя Коста. Всю неделю дети читали стихи великого поэта. Состоялся конкурс на лучшего чтеца. Победителем вышел ученик 9 класса </a:t>
            </a:r>
            <a:r>
              <a:rPr lang="ru-RU" dirty="0" err="1"/>
              <a:t>Джигкаев</a:t>
            </a:r>
            <a:r>
              <a:rPr lang="ru-RU" dirty="0"/>
              <a:t> Арсен.  В заключительный день недели ученики 2и 5 классов посетили музей Коста .Наши дети возложили цветы к памятнику .Праздничные впечатления запомнятся надолго.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t="30286" r="25814" b="15619"/>
          <a:stretch/>
        </p:blipFill>
        <p:spPr>
          <a:xfrm>
            <a:off x="6503772" y="1626155"/>
            <a:ext cx="3166715" cy="31445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E3BF5-923E-4748-A612-9940384F41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t="9314" r="19184" b="10254"/>
          <a:stretch/>
        </p:blipFill>
        <p:spPr>
          <a:xfrm>
            <a:off x="893135" y="1626154"/>
            <a:ext cx="4125433" cy="31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4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18129" cy="749065"/>
          </a:xfrm>
        </p:spPr>
        <p:txBody>
          <a:bodyPr>
            <a:normAutofit fontScale="90000"/>
          </a:bodyPr>
          <a:lstStyle/>
          <a:p>
            <a:r>
              <a:rPr lang="ru-RU" dirty="0"/>
              <a:t>…</a:t>
            </a:r>
            <a:r>
              <a:rPr lang="ru-RU" dirty="0" err="1"/>
              <a:t>Летит,летит</a:t>
            </a:r>
            <a:r>
              <a:rPr lang="ru-RU" dirty="0"/>
              <a:t> по небу клин усталый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315858"/>
            <a:ext cx="123835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октября мы отметили наш традиционный праздник «Белых журавлей».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Прпаздник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который как правило проводится  у подножия памятника 7 братьев 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Газдановых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из-за ненастной погоды состоялся в ДК., куда собрались десятки людей, которые вспомнили  о великом  сыне дагестанского народа Расуле Гамзатове и  о героях, которые положили на алтарь  победы свои жизни. Праздник посетили РЕСПУБЛИКАНСКИЙ ДОМ ДРУЖБЫ НАРОДОВ РСО-АЛАНИЯ,  НКО СЕВЕРНОЙ ОСЕТИИ «ДАГЕСТАН», ЧЛЕН СОЮЗА ПИСАТЕЛЕЙ ВИТАЛИЙ КОЛИЕВ и многие другие. Мероприятие получилось интересным и насыщенным. В память о празднике гостям были подарены  тематические буклеты, подготовленные активом школьной библиотеки.  Праздник традиционно завершился возложением цветов под песню «Журавли», который является песней-реквиемом, песней-молитвой, плачем по всем солдатам, «с кровавых не вернувшимся полей».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8B867D-7E7B-4484-AED1-BA4FB0A28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-168010"/>
            <a:ext cx="60325" cy="8043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6FDFDE-B968-4040-B4FB-9025DD1D6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7" y="1201783"/>
            <a:ext cx="5568802" cy="41140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2D9306-7583-408E-91DB-B9B924D09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89" y="1201782"/>
            <a:ext cx="6081824" cy="4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4" y="374340"/>
            <a:ext cx="9078686" cy="101032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Мама,да</a:t>
            </a:r>
            <a:r>
              <a:rPr lang="ru-RU" dirty="0"/>
              <a:t> святится </a:t>
            </a:r>
            <a:r>
              <a:rPr lang="ru-RU"/>
              <a:t>имя твое...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3" y="1606730"/>
            <a:ext cx="4271555" cy="3331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51" y="1515289"/>
            <a:ext cx="3759202" cy="3331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382" y="5068387"/>
            <a:ext cx="11351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ноября школьники с большой теплотой и любовью поздравили своих мам с Днем матери. Весело и задорно звучали в честь любимых матерей стихи и песни. Для них были конкурсы «Угадай мелодию», «Устами младенца» и «Минута славы», в которых они с удовольствием принимали участие.</a:t>
            </a:r>
          </a:p>
        </p:txBody>
      </p:sp>
    </p:spTree>
    <p:extLst>
      <p:ext uri="{BB962C8B-B14F-4D97-AF65-F5344CB8AC3E}">
        <p14:creationId xmlns:p14="http://schemas.microsoft.com/office/powerpoint/2010/main" val="347445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48758" cy="84050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Спасибо,осень</a:t>
            </a:r>
            <a:r>
              <a:rPr lang="ru-RU" dirty="0"/>
              <a:t>, за великих людей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133704"/>
            <a:ext cx="112079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- самая красивая пора. Она доиграла последние нотки. Зима укутала в белоснежный наряд все то, что сейчас еще недавно перед нами красовалось в золотом и багряном уборе.  30 ноября прошел литературный вечер «Спасибо, осень, за великих людей», посвященный талантливым представителям поэзии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Хетагурову, Сергею Есенину, Александру Блоку, Ивану Бунину, Константину Симонову, Расулу Гамзатову. Мы окунулись в лирический мир этих людей. На нашем литературном вечере прозвучали стихи из трёх циклов. Первый цикл- «Природа моей любимой Родины.» Второй цикл- « Великая женщина, чьё имя МАТЬ» Третий цикл- «О ,это неземное чувство, любовь».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2D8042-C1A7-45FC-B6F4-2ACD6CD59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0" y="1293221"/>
            <a:ext cx="4912241" cy="38404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CC149D-466C-4B22-8943-37D1824FE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80" y="1293222"/>
            <a:ext cx="5317493" cy="38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7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26689" cy="1400530"/>
          </a:xfrm>
        </p:spPr>
        <p:txBody>
          <a:bodyPr/>
          <a:lstStyle/>
          <a:p>
            <a:r>
              <a:rPr lang="ru-RU" dirty="0"/>
              <a:t>Мы юные защитники природы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577702"/>
            <a:ext cx="6024878" cy="48593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6499" y="4145165"/>
            <a:ext cx="39420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Учащиеся 6 класса под руководством классного руководителя </a:t>
            </a:r>
            <a:r>
              <a:rPr lang="ru-RU" sz="2400" dirty="0" err="1"/>
              <a:t>Гасиевой</a:t>
            </a:r>
            <a:r>
              <a:rPr lang="ru-RU" sz="2400" dirty="0"/>
              <a:t> Р.С. стали Юными защитниками природы – </a:t>
            </a:r>
            <a:r>
              <a:rPr lang="ru-RU" sz="2400" dirty="0" err="1"/>
              <a:t>Эколятами</a:t>
            </a:r>
            <a:r>
              <a:rPr lang="ru-RU" sz="2400" dirty="0"/>
              <a:t>.</a:t>
            </a:r>
          </a:p>
        </p:txBody>
      </p:sp>
      <p:pic>
        <p:nvPicPr>
          <p:cNvPr id="1026" name="Picture 2" descr="https://romdetsad1.ucoz.ru/js/doshkolj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2" y="1702411"/>
            <a:ext cx="3667693" cy="2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939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11863</TotalTime>
  <Words>433</Words>
  <Application>Microsoft Office PowerPoint</Application>
  <PresentationFormat>Широкоэкранный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Коста –просветитель осетинского народа</vt:lpstr>
      <vt:lpstr>…Летит,летит по небу клин усталый</vt:lpstr>
      <vt:lpstr>Мама,да святится имя твое...</vt:lpstr>
      <vt:lpstr>Спасибо,осень, за великих людей</vt:lpstr>
      <vt:lpstr>Мы юные защитники природы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restart</cp:lastModifiedBy>
  <cp:revision>21</cp:revision>
  <dcterms:created xsi:type="dcterms:W3CDTF">2020-01-10T18:08:30Z</dcterms:created>
  <dcterms:modified xsi:type="dcterms:W3CDTF">2022-12-14T16:43:58Z</dcterms:modified>
</cp:coreProperties>
</file>